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59"/>
  </p:normalViewPr>
  <p:slideViewPr>
    <p:cSldViewPr snapToGrid="0" snapToObjects="1">
      <p:cViewPr varScale="1">
        <p:scale>
          <a:sx n="86" d="100"/>
          <a:sy n="86" d="100"/>
        </p:scale>
        <p:origin x="45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F97B3-26D8-A24A-A58A-C46888F69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19E3A-2315-114B-B7B9-241715F1D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2F2BA-2E10-8D4E-BBE4-929342F5F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928C8-5348-D74C-A2DC-BDF90BE8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2B3DA-5496-A343-84CD-6B69A1E15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2BE89E-5431-8442-BD35-ABF5E7B174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9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D27A-4466-B945-B942-2D3555F1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32045-5D8E-E046-AF3A-E4B99E994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86F7B-86F4-1E45-A19A-5CFBFEB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D1096-27F2-4A4E-A33B-64353690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6DE58-BFD7-D24D-B56F-06C908FF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89809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2C6AEF-BE3D-034C-9C25-3F4E73BC3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8294C-8D69-D947-A601-F3064A03B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96F90-8452-E846-A432-A3E75047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2B38-0283-754F-8067-CF951CC0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96C46-EC39-424F-9427-72ED7C01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035519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2376-D91C-8F42-8B44-F96A774D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C844A-D821-2642-8E5F-4A8DDE18D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047EE-A686-554E-8DB0-C95C3659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4A44-7B43-1E4D-8AE1-7C095107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AEFC8-4E9F-424E-893F-58F32DC0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806692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E18B-878A-6845-8900-C13CE8C6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878AB-E4F8-924E-952A-0D4DD7DB3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40145-C87F-C74E-91E9-DF864DC4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C77A6-72B9-4D46-8435-2C083892A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7316C-E4B3-8546-9620-7456F9E5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9379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5D09-1FCA-EB48-9DF6-8FFC0AB23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47025-B57B-2645-8EA6-D7F1F1077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A2D03-21E2-394C-8F28-47AA39C7D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FCC88-3784-EB43-95C8-C2D11DEF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6E2F4-0D58-3A4A-9BD2-D70C8EE3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C00BF-9160-1548-973F-D02CC6C6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047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6E76-63EE-9A4C-958C-B016BA1B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C6B79-C1B4-3440-8A3E-FAA90FE98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2140A-8B2C-9D4C-AC57-7F5BB6E2D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BCA5FB-D8BA-DD4A-BF55-7CFA26B48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8CD66-7F60-2A4A-BE2F-D5000429A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1AFAA-0420-C14D-9240-73725CA3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68D363-8484-9449-A4DB-1FAD6F686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08F0F8-F7CF-7447-A64A-A967F1F9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817477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BD19-13E2-6742-9098-07F9FFC0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D0FD6B-C6D6-C142-A275-62999C45E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64ACD-0D1A-1A49-9A71-2F22B731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394343-578E-7042-AD08-809E17C9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320360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1701D-2DB2-9743-BA31-44F374971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E72FE-0FBD-8B4E-B61B-5F9EB2A23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D7D89-1C52-B84F-93EC-3DC3D3423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20342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D5E14-591E-B542-899C-5FF79F8E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D4BE-551C-A246-AD22-4366FBAB2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2ACB6-EE7A-584E-BE0A-B935A05CA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A3A51-3C8F-9047-9D5E-CBCC613FE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B4B68-3D57-A343-BDA9-71CC4CFD8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F7038-8218-CC43-A05C-4107345E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43018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E823-C3FD-DE41-9684-314CE492E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5E269-5C58-3A46-A4E5-980891F45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92364-3194-154C-996E-3499A2060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4B209-9AC9-A149-A1AB-8D2F7C94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C6E87-24F5-BD47-B81B-7207411D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44DA4-9B04-8746-96C0-ABA6359F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21443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5E9CF-2855-5240-91F0-07975855E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52E33-BFAC-3C49-9040-C3F8F6107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739D2-64B7-E44A-8D06-59021EF82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BE4CE-5EE0-9C41-BA87-95283CC6D850}" type="datetimeFigureOut">
              <a:rPr lang="en-UA" smtClean="0"/>
              <a:t>05/15/2023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8A25D-8876-9F4C-B753-D2A730639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58917-9A14-8842-94C4-B6BF31C01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9BC74-6437-F94E-BD40-09D40DEDD9C9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AA6011-C126-7E48-8595-22EB6D68CF6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92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874F5-C9E7-8749-AB78-2B4CC56FF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171" y="2013012"/>
            <a:ext cx="5713876" cy="2387600"/>
          </a:xfrm>
        </p:spPr>
        <p:txBody>
          <a:bodyPr>
            <a:noAutofit/>
          </a:bodyPr>
          <a:lstStyle/>
          <a:p>
            <a:pPr algn="l"/>
            <a:r>
              <a:rPr lang="ru-RU" dirty="0"/>
              <a:t>Умная система складского учёта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A79D-6BE1-934D-88FD-8FC4CB547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171" y="4492687"/>
            <a:ext cx="8007275" cy="1655762"/>
          </a:xfrm>
        </p:spPr>
        <p:txBody>
          <a:bodyPr>
            <a:normAutofit/>
          </a:bodyPr>
          <a:lstStyle/>
          <a:p>
            <a:pPr algn="l"/>
            <a:r>
              <a:rPr lang="ru-RU" dirty="0"/>
              <a:t>Проект выполнен учениками ДТ "Кванториум" г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Ухта</a:t>
            </a:r>
            <a:r>
              <a:rPr lang="ru-RU" dirty="0"/>
              <a:t>: Винокуровым Николаем, Колодочка Денисом, Созоновым Фёдором, Гончаровым Иваном, Шитовой Кирой.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83631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1939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 smtClean="0"/>
              <a:t>Спасибо за внимание!</a:t>
            </a:r>
            <a:endParaRPr lang="ru-RU" sz="5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2892" y="5335479"/>
            <a:ext cx="10515600" cy="592909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143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41"/>
          <p:cNvSpPr>
            <a:spLocks noGrp="1"/>
          </p:cNvSpPr>
          <p:nvPr>
            <p:ph type="title"/>
          </p:nvPr>
        </p:nvSpPr>
        <p:spPr>
          <a:xfrm>
            <a:off x="838200" y="625183"/>
            <a:ext cx="10515600" cy="1325563"/>
          </a:xfrm>
        </p:spPr>
        <p:txBody>
          <a:bodyPr/>
          <a:lstStyle/>
          <a:p>
            <a:r>
              <a:rPr lang="ru-RU" i="1" dirty="0"/>
              <a:t>Проблемы, поставленные перед </a:t>
            </a:r>
            <a:r>
              <a:rPr lang="ru-RU" i="1" dirty="0" smtClean="0"/>
              <a:t/>
            </a:r>
            <a:br>
              <a:rPr lang="ru-RU" i="1" dirty="0" smtClean="0"/>
            </a:br>
            <a:r>
              <a:rPr lang="ru-RU" i="1" dirty="0" smtClean="0"/>
              <a:t>нашим </a:t>
            </a:r>
            <a:r>
              <a:rPr lang="ru-RU" i="1" dirty="0"/>
              <a:t>проектом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8200" y="2365693"/>
            <a:ext cx="77430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/>
              <a:t>Тонкий контроль за работой склада</a:t>
            </a:r>
            <a:r>
              <a:rPr lang="ru-RU" sz="2800" dirty="0" smtClean="0"/>
              <a:t>;</a:t>
            </a:r>
            <a:endParaRPr lang="ru-RU" sz="2800" dirty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endParaRPr lang="en-US" sz="2800" dirty="0" smtClean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 smtClean="0"/>
              <a:t>Контроль </a:t>
            </a:r>
            <a:r>
              <a:rPr lang="ru-RU" sz="2800" dirty="0"/>
              <a:t>за наполняемостью склада</a:t>
            </a:r>
            <a:r>
              <a:rPr lang="ru-RU" sz="2800" dirty="0" smtClean="0"/>
              <a:t>;</a:t>
            </a:r>
            <a:endParaRPr lang="ru-RU" sz="2800" dirty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endParaRPr lang="en-US" sz="2800" dirty="0" smtClean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 smtClean="0"/>
              <a:t>Упрощение </a:t>
            </a:r>
            <a:r>
              <a:rPr lang="ru-RU" sz="2800" dirty="0"/>
              <a:t>складского учёта.</a:t>
            </a:r>
          </a:p>
        </p:txBody>
      </p:sp>
    </p:spTree>
    <p:extLst>
      <p:ext uri="{BB962C8B-B14F-4D97-AF65-F5344CB8AC3E}">
        <p14:creationId xmlns:p14="http://schemas.microsoft.com/office/powerpoint/2010/main" val="186707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54080"/>
            <a:ext cx="10515600" cy="1325563"/>
          </a:xfrm>
        </p:spPr>
        <p:txBody>
          <a:bodyPr/>
          <a:lstStyle/>
          <a:p>
            <a:r>
              <a:rPr lang="ru-RU" i="1" dirty="0"/>
              <a:t>Цели проекта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838200" y="2213488"/>
            <a:ext cx="10515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800" dirty="0"/>
              <a:t>Получение новых и использовать имеющиеся навыков для решения поставленных проблем.</a:t>
            </a:r>
          </a:p>
        </p:txBody>
      </p:sp>
    </p:spTree>
    <p:extLst>
      <p:ext uri="{BB962C8B-B14F-4D97-AF65-F5344CB8AC3E}">
        <p14:creationId xmlns:p14="http://schemas.microsoft.com/office/powerpoint/2010/main" val="135125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96025"/>
            <a:ext cx="10515600" cy="1325563"/>
          </a:xfrm>
        </p:spPr>
        <p:txBody>
          <a:bodyPr/>
          <a:lstStyle/>
          <a:p>
            <a:r>
              <a:rPr lang="ru-RU" i="1" dirty="0"/>
              <a:t>Задачи проекта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2269529"/>
            <a:ext cx="105281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800" dirty="0"/>
              <a:t>Улучшение навыков в использование программ(Компас-3Д, Fusion 360, Arduino IDE, Visual Studio, Unity) и инструментов(паяльник и сопутствующие элементы, 3Д принтер) для достижения цели. </a:t>
            </a:r>
          </a:p>
        </p:txBody>
      </p:sp>
    </p:spTree>
    <p:extLst>
      <p:ext uri="{BB962C8B-B14F-4D97-AF65-F5344CB8AC3E}">
        <p14:creationId xmlns:p14="http://schemas.microsoft.com/office/powerpoint/2010/main" val="273566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49682"/>
            <a:ext cx="10515600" cy="1325563"/>
          </a:xfrm>
        </p:spPr>
        <p:txBody>
          <a:bodyPr/>
          <a:lstStyle/>
          <a:p>
            <a:r>
              <a:rPr lang="ru-RU" i="1" dirty="0"/>
              <a:t>Описание </a:t>
            </a:r>
            <a:r>
              <a:rPr lang="ru-RU" i="1" dirty="0" smtClean="0"/>
              <a:t>и характеристики </a:t>
            </a:r>
            <a:br>
              <a:rPr lang="ru-RU" i="1" dirty="0" smtClean="0"/>
            </a:br>
            <a:r>
              <a:rPr lang="ru-RU" i="1" dirty="0" smtClean="0"/>
              <a:t>нашего </a:t>
            </a:r>
            <a:r>
              <a:rPr lang="ru-RU" i="1" dirty="0"/>
              <a:t>продукта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407639"/>
            <a:ext cx="10515600" cy="376932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*</a:t>
            </a:r>
            <a:r>
              <a:rPr lang="ru-RU" dirty="0" smtClean="0"/>
              <a:t>фотография датчиков и шкафа*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221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21238"/>
            <a:ext cx="10515600" cy="1325563"/>
          </a:xfrm>
        </p:spPr>
        <p:txBody>
          <a:bodyPr/>
          <a:lstStyle/>
          <a:p>
            <a:r>
              <a:rPr lang="ru-RU" i="1" dirty="0" smtClean="0"/>
              <a:t>Этапы работы</a:t>
            </a:r>
            <a:endParaRPr lang="ru-RU" i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9" y="2868590"/>
            <a:ext cx="3566038" cy="2361921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345" y="4237937"/>
            <a:ext cx="3564341" cy="236079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452" y="1377045"/>
            <a:ext cx="3564341" cy="236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1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14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615471"/>
            <a:ext cx="10515600" cy="1325563"/>
          </a:xfrm>
        </p:spPr>
        <p:txBody>
          <a:bodyPr/>
          <a:lstStyle/>
          <a:p>
            <a:r>
              <a:rPr lang="ru-RU" i="1" dirty="0" smtClean="0"/>
              <a:t>Люди, которые работали </a:t>
            </a:r>
            <a:br>
              <a:rPr lang="ru-RU" i="1" dirty="0" smtClean="0"/>
            </a:br>
            <a:r>
              <a:rPr lang="ru-RU" i="1" dirty="0" smtClean="0"/>
              <a:t>над проектом</a:t>
            </a:r>
            <a:endParaRPr lang="ru-RU" i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1740" y="1941034"/>
            <a:ext cx="1097206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*Разработчики кода и приложения*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616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38485"/>
            <a:ext cx="10515600" cy="1325563"/>
          </a:xfrm>
        </p:spPr>
        <p:txBody>
          <a:bodyPr/>
          <a:lstStyle/>
          <a:p>
            <a:r>
              <a:rPr lang="ru-RU" i="1" dirty="0"/>
              <a:t>Люди, которые работали </a:t>
            </a:r>
            <a:br>
              <a:rPr lang="ru-RU" i="1" dirty="0"/>
            </a:br>
            <a:r>
              <a:rPr lang="ru-RU" i="1" dirty="0"/>
              <a:t>над проектом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*Проектировщики системы склада*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819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128</Words>
  <Application>Microsoft Office PowerPoint</Application>
  <PresentationFormat>Широкоэкранный</PresentationFormat>
  <Paragraphs>20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Умная система складского учёта</vt:lpstr>
      <vt:lpstr>Проблемы, поставленные перед  нашим проектом</vt:lpstr>
      <vt:lpstr>Цели проекта</vt:lpstr>
      <vt:lpstr>Задачи проекта</vt:lpstr>
      <vt:lpstr>Описание и характеристики  нашего продукта</vt:lpstr>
      <vt:lpstr>Этапы работы</vt:lpstr>
      <vt:lpstr>Презентация PowerPoint</vt:lpstr>
      <vt:lpstr>Люди, которые работали  над проектом</vt:lpstr>
      <vt:lpstr>Люди, которые работали  над проектом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Kvantorianec</cp:lastModifiedBy>
  <cp:revision>14</cp:revision>
  <dcterms:created xsi:type="dcterms:W3CDTF">2022-01-31T14:21:37Z</dcterms:created>
  <dcterms:modified xsi:type="dcterms:W3CDTF">2023-05-15T16:54:59Z</dcterms:modified>
</cp:coreProperties>
</file>

<file path=docProps/thumbnail.jpeg>
</file>